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59" r:id="rId3"/>
    <p:sldId id="261" r:id="rId4"/>
    <p:sldId id="263" r:id="rId5"/>
    <p:sldId id="264" r:id="rId6"/>
    <p:sldId id="304" r:id="rId7"/>
    <p:sldId id="285" r:id="rId8"/>
    <p:sldId id="282" r:id="rId9"/>
  </p:sldIdLst>
  <p:sldSz cx="9144000" cy="5143500" type="screen16x9"/>
  <p:notesSz cx="6858000" cy="9144000"/>
  <p:embeddedFontLst>
    <p:embeddedFont>
      <p:font typeface="Abel" panose="02000506030000020004" pitchFamily="2" charset="0"/>
      <p:regular r:id="rId11"/>
    </p:embeddedFont>
    <p:embeddedFont>
      <p:font typeface="Montserrat" pitchFamily="2" charset="0"/>
      <p:regular r:id="rId12"/>
      <p:bold r:id="rId13"/>
      <p:italic r:id="rId14"/>
      <p:boldItalic r:id="rId15"/>
    </p:embeddedFont>
    <p:embeddedFont>
      <p:font typeface="Roboto Condensed Light" panose="020F0502020204030204" pitchFamily="34" charset="0"/>
      <p:regular r:id="rId16"/>
      <p:italic r:id="rId17"/>
    </p:embeddedFont>
    <p:embeddedFont>
      <p:font typeface="Rubik Light" pitchFamily="2" charset="-79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7A434A-C31C-42BF-89D3-08D9CAC712B2}">
  <a:tblStyle styleId="{7C7A434A-C31C-42BF-89D3-08D9CAC712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5602"/>
  </p:normalViewPr>
  <p:slideViewPr>
    <p:cSldViewPr snapToGrid="0">
      <p:cViewPr varScale="1">
        <p:scale>
          <a:sx n="106" d="100"/>
          <a:sy n="106" d="100"/>
        </p:scale>
        <p:origin x="1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98d72262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98d72262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998d72262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998d72262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9a5542f1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9a5542f1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a5542f15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9a5542f15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9a5542f1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9a5542f1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dirty="0">
                <a:latin typeface="+mn-lt"/>
              </a:rPr>
              <a:t>Korean </a:t>
            </a:r>
            <a:r>
              <a:rPr lang="en-US" altLang="zh-CN" sz="1200" dirty="0" err="1">
                <a:latin typeface="+mn-lt"/>
              </a:rPr>
              <a:t>Jeongol</a:t>
            </a:r>
            <a:r>
              <a:rPr lang="en-US" altLang="zh-CN" sz="1200" dirty="0">
                <a:latin typeface="+mn-lt"/>
              </a:rPr>
              <a:t> separates from other famous Korean soup dishes with its less salty soup base and its way of cooking continuously throughout the course a meal (similar to Chinese and Japanese-style hotpots).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97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9a5542f15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9a5542f15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9b0aa8567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9b0aa8567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?utm_source=slidesgo_template&amp;utm_medium=referral-link&amp;utm_campaign=s%20g_resources&amp;utm_content=flaticon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?utm_source=slidesgo_template&amp;utm_medium=referral-link&amp;utm_campaign=s%20g_resources&amp;utm_content=freepik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896958" y="-2537327"/>
            <a:ext cx="13462914" cy="9678220"/>
            <a:chOff x="-2896958" y="-2537327"/>
            <a:chExt cx="13462914" cy="9678220"/>
          </a:xfrm>
        </p:grpSpPr>
        <p:sp>
          <p:nvSpPr>
            <p:cNvPr id="11" name="Google Shape;11;p2"/>
            <p:cNvSpPr/>
            <p:nvPr/>
          </p:nvSpPr>
          <p:spPr>
            <a:xfrm rot="1514338">
              <a:off x="5806126" y="-1910385"/>
              <a:ext cx="3844152" cy="4035524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514338">
              <a:off x="-2275832" y="2912408"/>
              <a:ext cx="3410358" cy="3676910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514338">
              <a:off x="-1152704" y="2271963"/>
              <a:ext cx="3325502" cy="4032164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514338">
              <a:off x="-1644474" y="2160965"/>
              <a:ext cx="3844152" cy="4035524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430265">
              <a:off x="6184762" y="-1321502"/>
              <a:ext cx="3378707" cy="3642785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430265">
              <a:off x="6604611" y="-1035768"/>
              <a:ext cx="3294638" cy="3994742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75476" y="1244155"/>
              <a:ext cx="4003500" cy="2662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400000">
              <a:off x="3228495" y="568429"/>
              <a:ext cx="2687009" cy="4013952"/>
            </a:xfrm>
            <a:custGeom>
              <a:avLst/>
              <a:gdLst/>
              <a:ahLst/>
              <a:cxnLst/>
              <a:rect l="l" t="t" r="r" b="b"/>
              <a:pathLst>
                <a:path w="47852" h="71534" extrusionOk="0">
                  <a:moveTo>
                    <a:pt x="47852" y="71533"/>
                  </a:moveTo>
                  <a:lnTo>
                    <a:pt x="0" y="71533"/>
                  </a:lnTo>
                  <a:lnTo>
                    <a:pt x="0" y="0"/>
                  </a:lnTo>
                  <a:lnTo>
                    <a:pt x="47852" y="0"/>
                  </a:lnTo>
                  <a:close/>
                  <a:moveTo>
                    <a:pt x="441" y="71093"/>
                  </a:moveTo>
                  <a:lnTo>
                    <a:pt x="47411" y="71093"/>
                  </a:lnTo>
                  <a:lnTo>
                    <a:pt x="47411" y="453"/>
                  </a:lnTo>
                  <a:lnTo>
                    <a:pt x="441" y="453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745400" y="1637150"/>
            <a:ext cx="3653400" cy="18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Light"/>
              <a:buNone/>
              <a:defRPr sz="8500" b="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Light"/>
              <a:buNone/>
              <a:defRPr sz="5200" b="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Light"/>
              <a:buNone/>
              <a:defRPr sz="5200" b="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Light"/>
              <a:buNone/>
              <a:defRPr sz="5200" b="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Light"/>
              <a:buNone/>
              <a:defRPr sz="5200" b="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Light"/>
              <a:buNone/>
              <a:defRPr sz="5200" b="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Light"/>
              <a:buNone/>
              <a:defRPr sz="5200" b="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Light"/>
              <a:buNone/>
              <a:defRPr sz="5200" b="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Rubik Light"/>
              <a:buNone/>
              <a:defRPr sz="5200" b="0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53275" y="3906550"/>
            <a:ext cx="50376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26"/>
          <p:cNvGrpSpPr/>
          <p:nvPr/>
        </p:nvGrpSpPr>
        <p:grpSpPr>
          <a:xfrm>
            <a:off x="-2896958" y="-2624952"/>
            <a:ext cx="13462914" cy="10123374"/>
            <a:chOff x="-2896958" y="-2624952"/>
            <a:chExt cx="13462914" cy="10123374"/>
          </a:xfrm>
        </p:grpSpPr>
        <p:grpSp>
          <p:nvGrpSpPr>
            <p:cNvPr id="306" name="Google Shape;306;p26"/>
            <p:cNvGrpSpPr/>
            <p:nvPr/>
          </p:nvGrpSpPr>
          <p:grpSpPr>
            <a:xfrm>
              <a:off x="-2896958" y="-2624952"/>
              <a:ext cx="13462914" cy="10123374"/>
              <a:chOff x="-2896958" y="-2624952"/>
              <a:chExt cx="13462914" cy="10123374"/>
            </a:xfrm>
          </p:grpSpPr>
          <p:sp>
            <p:nvSpPr>
              <p:cNvPr id="307" name="Google Shape;307;p26"/>
              <p:cNvSpPr/>
              <p:nvPr/>
            </p:nvSpPr>
            <p:spPr>
              <a:xfrm rot="9285662" flipH="1">
                <a:off x="5806126" y="2835956"/>
                <a:ext cx="3844152" cy="4035524"/>
              </a:xfrm>
              <a:custGeom>
                <a:avLst/>
                <a:gdLst/>
                <a:ahLst/>
                <a:cxnLst/>
                <a:rect l="l" t="t" r="r" b="b"/>
                <a:pathLst>
                  <a:path w="94953" h="99680" extrusionOk="0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6"/>
              <p:cNvSpPr/>
              <p:nvPr/>
            </p:nvSpPr>
            <p:spPr>
              <a:xfrm rot="9285662" flipH="1">
                <a:off x="-2275832" y="-2073377"/>
                <a:ext cx="3410358" cy="3676910"/>
              </a:xfrm>
              <a:custGeom>
                <a:avLst/>
                <a:gdLst/>
                <a:ahLst/>
                <a:cxnLst/>
                <a:rect l="l" t="t" r="r" b="b"/>
                <a:pathLst>
                  <a:path w="84238" h="90822" extrusionOk="0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6"/>
              <p:cNvSpPr/>
              <p:nvPr/>
            </p:nvSpPr>
            <p:spPr>
              <a:xfrm rot="9285662" flipH="1">
                <a:off x="-1152704" y="-1788187"/>
                <a:ext cx="3325502" cy="4032164"/>
              </a:xfrm>
              <a:custGeom>
                <a:avLst/>
                <a:gdLst/>
                <a:ahLst/>
                <a:cxnLst/>
                <a:rect l="l" t="t" r="r" b="b"/>
                <a:pathLst>
                  <a:path w="82142" h="99597" extrusionOk="0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6"/>
              <p:cNvSpPr/>
              <p:nvPr/>
            </p:nvSpPr>
            <p:spPr>
              <a:xfrm rot="9285662" flipH="1">
                <a:off x="-1644474" y="-1680548"/>
                <a:ext cx="3844152" cy="4035524"/>
              </a:xfrm>
              <a:custGeom>
                <a:avLst/>
                <a:gdLst/>
                <a:ahLst/>
                <a:cxnLst/>
                <a:rect l="l" t="t" r="r" b="b"/>
                <a:pathLst>
                  <a:path w="94953" h="99680" extrusionOk="0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6"/>
              <p:cNvSpPr/>
              <p:nvPr/>
            </p:nvSpPr>
            <p:spPr>
              <a:xfrm rot="9369735" flipH="1">
                <a:off x="6184762" y="2639811"/>
                <a:ext cx="3378707" cy="3642785"/>
              </a:xfrm>
              <a:custGeom>
                <a:avLst/>
                <a:gdLst/>
                <a:ahLst/>
                <a:cxnLst/>
                <a:rect l="l" t="t" r="r" b="b"/>
                <a:pathLst>
                  <a:path w="84238" h="90822" extrusionOk="0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6"/>
              <p:cNvSpPr/>
              <p:nvPr/>
            </p:nvSpPr>
            <p:spPr>
              <a:xfrm rot="9369735" flipH="1">
                <a:off x="6604611" y="2002120"/>
                <a:ext cx="3294638" cy="3994742"/>
              </a:xfrm>
              <a:custGeom>
                <a:avLst/>
                <a:gdLst/>
                <a:ahLst/>
                <a:cxnLst/>
                <a:rect l="l" t="t" r="r" b="b"/>
                <a:pathLst>
                  <a:path w="82142" h="99597" extrusionOk="0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26"/>
            <p:cNvGrpSpPr/>
            <p:nvPr/>
          </p:nvGrpSpPr>
          <p:grpSpPr>
            <a:xfrm rot="5400000">
              <a:off x="1874510" y="-229218"/>
              <a:ext cx="5394990" cy="4302857"/>
              <a:chOff x="404670" y="406050"/>
              <a:chExt cx="8334605" cy="4331445"/>
            </a:xfrm>
          </p:grpSpPr>
          <p:sp>
            <p:nvSpPr>
              <p:cNvPr id="314" name="Google Shape;314;p26"/>
              <p:cNvSpPr/>
              <p:nvPr/>
            </p:nvSpPr>
            <p:spPr>
              <a:xfrm>
                <a:off x="433534" y="430095"/>
                <a:ext cx="8270100" cy="4307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 rot="5400000">
                <a:off x="2406310" y="-1595591"/>
                <a:ext cx="4331324" cy="8334605"/>
              </a:xfrm>
              <a:custGeom>
                <a:avLst/>
                <a:gdLst/>
                <a:ahLst/>
                <a:cxnLst/>
                <a:rect l="l" t="t" r="r" b="b"/>
                <a:pathLst>
                  <a:path w="47852" h="71534" extrusionOk="0">
                    <a:moveTo>
                      <a:pt x="47852" y="71533"/>
                    </a:moveTo>
                    <a:lnTo>
                      <a:pt x="0" y="71533"/>
                    </a:lnTo>
                    <a:lnTo>
                      <a:pt x="0" y="0"/>
                    </a:lnTo>
                    <a:lnTo>
                      <a:pt x="47852" y="0"/>
                    </a:lnTo>
                    <a:close/>
                    <a:moveTo>
                      <a:pt x="441" y="71093"/>
                    </a:moveTo>
                    <a:lnTo>
                      <a:pt x="47411" y="71093"/>
                    </a:lnTo>
                    <a:lnTo>
                      <a:pt x="47411" y="453"/>
                    </a:lnTo>
                    <a:lnTo>
                      <a:pt x="441" y="4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6" name="Google Shape;316;p26"/>
          <p:cNvSpPr txBox="1">
            <a:spLocks noGrp="1"/>
          </p:cNvSpPr>
          <p:nvPr>
            <p:ph type="subTitle" idx="1"/>
          </p:nvPr>
        </p:nvSpPr>
        <p:spPr>
          <a:xfrm>
            <a:off x="2822913" y="1453572"/>
            <a:ext cx="3498300" cy="3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7" name="Google Shape;317;p26"/>
          <p:cNvSpPr txBox="1">
            <a:spLocks noGrp="1"/>
          </p:cNvSpPr>
          <p:nvPr>
            <p:ph type="subTitle" idx="2"/>
          </p:nvPr>
        </p:nvSpPr>
        <p:spPr>
          <a:xfrm>
            <a:off x="2822913" y="1947954"/>
            <a:ext cx="34983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8" name="Google Shape;318;p26"/>
          <p:cNvSpPr txBox="1"/>
          <p:nvPr/>
        </p:nvSpPr>
        <p:spPr>
          <a:xfrm>
            <a:off x="2785700" y="3454625"/>
            <a:ext cx="35727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200">
                <a:solidFill>
                  <a:schemeClr val="accent5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26"/>
          <p:cNvSpPr txBox="1">
            <a:spLocks noGrp="1"/>
          </p:cNvSpPr>
          <p:nvPr>
            <p:ph type="title"/>
          </p:nvPr>
        </p:nvSpPr>
        <p:spPr>
          <a:xfrm>
            <a:off x="2710300" y="849375"/>
            <a:ext cx="3648000" cy="8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605605" y="-2596320"/>
            <a:ext cx="13108099" cy="11195357"/>
            <a:chOff x="-2605605" y="-2596320"/>
            <a:chExt cx="13108099" cy="11195357"/>
          </a:xfrm>
        </p:grpSpPr>
        <p:sp>
          <p:nvSpPr>
            <p:cNvPr id="34" name="Google Shape;34;p4"/>
            <p:cNvSpPr/>
            <p:nvPr/>
          </p:nvSpPr>
          <p:spPr>
            <a:xfrm rot="812392">
              <a:off x="912002" y="2074247"/>
              <a:ext cx="2434973" cy="2625289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5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" name="Google Shape;35;p4"/>
            <p:cNvGrpSpPr/>
            <p:nvPr/>
          </p:nvGrpSpPr>
          <p:grpSpPr>
            <a:xfrm rot="375330">
              <a:off x="5113665" y="3499604"/>
              <a:ext cx="5140785" cy="4833748"/>
              <a:chOff x="8101026" y="3219568"/>
              <a:chExt cx="3887248" cy="3655080"/>
            </a:xfrm>
          </p:grpSpPr>
          <p:sp>
            <p:nvSpPr>
              <p:cNvPr id="36" name="Google Shape;36;p4"/>
              <p:cNvSpPr/>
              <p:nvPr/>
            </p:nvSpPr>
            <p:spPr>
              <a:xfrm rot="594768">
                <a:off x="8328626" y="3845818"/>
                <a:ext cx="2348800" cy="2847915"/>
              </a:xfrm>
              <a:custGeom>
                <a:avLst/>
                <a:gdLst/>
                <a:ahLst/>
                <a:cxnLst/>
                <a:rect l="l" t="t" r="r" b="b"/>
                <a:pathLst>
                  <a:path w="82142" h="99597" extrusionOk="0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 rot="-988308">
                <a:off x="8924872" y="3545996"/>
                <a:ext cx="2715038" cy="2850200"/>
              </a:xfrm>
              <a:custGeom>
                <a:avLst/>
                <a:gdLst/>
                <a:ahLst/>
                <a:cxnLst/>
                <a:rect l="l" t="t" r="r" b="b"/>
                <a:pathLst>
                  <a:path w="94953" h="99680" extrusionOk="0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4"/>
            <p:cNvGrpSpPr/>
            <p:nvPr/>
          </p:nvGrpSpPr>
          <p:grpSpPr>
            <a:xfrm rot="2219984">
              <a:off x="-1772316" y="-1860620"/>
              <a:ext cx="3796561" cy="4039571"/>
              <a:chOff x="7558301" y="3163860"/>
              <a:chExt cx="3072638" cy="3269311"/>
            </a:xfrm>
          </p:grpSpPr>
          <p:sp>
            <p:nvSpPr>
              <p:cNvPr id="39" name="Google Shape;39;p4"/>
              <p:cNvSpPr/>
              <p:nvPr/>
            </p:nvSpPr>
            <p:spPr>
              <a:xfrm rot="-336564">
                <a:off x="7679458" y="3275364"/>
                <a:ext cx="2408737" cy="2597003"/>
              </a:xfrm>
              <a:custGeom>
                <a:avLst/>
                <a:gdLst/>
                <a:ahLst/>
                <a:cxnLst/>
                <a:rect l="l" t="t" r="r" b="b"/>
                <a:pathLst>
                  <a:path w="84238" h="90822" extrusionOk="0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 rot="-336564">
                <a:off x="8146698" y="3440311"/>
                <a:ext cx="2348804" cy="2847919"/>
              </a:xfrm>
              <a:custGeom>
                <a:avLst/>
                <a:gdLst/>
                <a:ahLst/>
                <a:cxnLst/>
                <a:rect l="l" t="t" r="r" b="b"/>
                <a:pathLst>
                  <a:path w="82142" h="99597" extrusionOk="0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 rot="-336564">
                <a:off x="7783010" y="3457006"/>
                <a:ext cx="2715127" cy="2850293"/>
              </a:xfrm>
              <a:custGeom>
                <a:avLst/>
                <a:gdLst/>
                <a:ahLst/>
                <a:cxnLst/>
                <a:rect l="l" t="t" r="r" b="b"/>
                <a:pathLst>
                  <a:path w="94953" h="99680" extrusionOk="0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4624775" y="2123100"/>
            <a:ext cx="3294600" cy="13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1645549" y="-2015865"/>
            <a:ext cx="14188757" cy="10087940"/>
            <a:chOff x="-1645549" y="-2015865"/>
            <a:chExt cx="14188757" cy="10087940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1645549" y="-2015865"/>
              <a:ext cx="3359588" cy="8686086"/>
              <a:chOff x="7271351" y="-2015865"/>
              <a:chExt cx="3359588" cy="8686086"/>
            </a:xfrm>
          </p:grpSpPr>
          <p:sp>
            <p:nvSpPr>
              <p:cNvPr id="69" name="Google Shape;69;p7"/>
              <p:cNvSpPr/>
              <p:nvPr/>
            </p:nvSpPr>
            <p:spPr>
              <a:xfrm rot="-336564">
                <a:off x="7392508" y="3512414"/>
                <a:ext cx="2408737" cy="2597003"/>
              </a:xfrm>
              <a:custGeom>
                <a:avLst/>
                <a:gdLst/>
                <a:ahLst/>
                <a:cxnLst/>
                <a:rect l="l" t="t" r="r" b="b"/>
                <a:pathLst>
                  <a:path w="84238" h="90822" extrusionOk="0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 rot="-336564">
                <a:off x="7859748" y="3677361"/>
                <a:ext cx="2348804" cy="2847919"/>
              </a:xfrm>
              <a:custGeom>
                <a:avLst/>
                <a:gdLst/>
                <a:ahLst/>
                <a:cxnLst/>
                <a:rect l="l" t="t" r="r" b="b"/>
                <a:pathLst>
                  <a:path w="82142" h="99597" extrusionOk="0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 rot="-336564">
                <a:off x="7496060" y="3694056"/>
                <a:ext cx="2715127" cy="2850293"/>
              </a:xfrm>
              <a:custGeom>
                <a:avLst/>
                <a:gdLst/>
                <a:ahLst/>
                <a:cxnLst/>
                <a:rect l="l" t="t" r="r" b="b"/>
                <a:pathLst>
                  <a:path w="94953" h="99680" extrusionOk="0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 rot="10463436">
                <a:off x="8101045" y="-1455062"/>
                <a:ext cx="2408737" cy="2597003"/>
              </a:xfrm>
              <a:custGeom>
                <a:avLst/>
                <a:gdLst/>
                <a:ahLst/>
                <a:cxnLst/>
                <a:rect l="l" t="t" r="r" b="b"/>
                <a:pathLst>
                  <a:path w="84238" h="90822" extrusionOk="0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 rot="10463436">
                <a:off x="7693739" y="-1870925"/>
                <a:ext cx="2348804" cy="2847919"/>
              </a:xfrm>
              <a:custGeom>
                <a:avLst/>
                <a:gdLst/>
                <a:ahLst/>
                <a:cxnLst/>
                <a:rect l="l" t="t" r="r" b="b"/>
                <a:pathLst>
                  <a:path w="82142" h="99597" extrusionOk="0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 rot="10463436">
                <a:off x="7691103" y="-1889993"/>
                <a:ext cx="2715127" cy="2850293"/>
              </a:xfrm>
              <a:custGeom>
                <a:avLst/>
                <a:gdLst/>
                <a:ahLst/>
                <a:cxnLst/>
                <a:rect l="l" t="t" r="r" b="b"/>
                <a:pathLst>
                  <a:path w="94953" h="99680" extrusionOk="0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7"/>
            <p:cNvGrpSpPr/>
            <p:nvPr/>
          </p:nvGrpSpPr>
          <p:grpSpPr>
            <a:xfrm rot="2219984">
              <a:off x="7913359" y="3296805"/>
              <a:ext cx="3796561" cy="4039571"/>
              <a:chOff x="7558301" y="3163860"/>
              <a:chExt cx="3072638" cy="3269311"/>
            </a:xfrm>
          </p:grpSpPr>
          <p:sp>
            <p:nvSpPr>
              <p:cNvPr id="76" name="Google Shape;76;p7"/>
              <p:cNvSpPr/>
              <p:nvPr/>
            </p:nvSpPr>
            <p:spPr>
              <a:xfrm rot="-336564">
                <a:off x="7679458" y="3275364"/>
                <a:ext cx="2408737" cy="2597003"/>
              </a:xfrm>
              <a:custGeom>
                <a:avLst/>
                <a:gdLst/>
                <a:ahLst/>
                <a:cxnLst/>
                <a:rect l="l" t="t" r="r" b="b"/>
                <a:pathLst>
                  <a:path w="84238" h="90822" extrusionOk="0">
                    <a:moveTo>
                      <a:pt x="15348" y="90821"/>
                    </a:moveTo>
                    <a:lnTo>
                      <a:pt x="15312" y="90726"/>
                    </a:lnTo>
                    <a:lnTo>
                      <a:pt x="1" y="51566"/>
                    </a:lnTo>
                    <a:lnTo>
                      <a:pt x="45197" y="8501"/>
                    </a:lnTo>
                    <a:lnTo>
                      <a:pt x="45221" y="8501"/>
                    </a:lnTo>
                    <a:lnTo>
                      <a:pt x="76868" y="0"/>
                    </a:lnTo>
                    <a:lnTo>
                      <a:pt x="84238" y="19110"/>
                    </a:lnTo>
                    <a:lnTo>
                      <a:pt x="84238" y="19146"/>
                    </a:lnTo>
                    <a:lnTo>
                      <a:pt x="74486" y="79701"/>
                    </a:lnTo>
                    <a:lnTo>
                      <a:pt x="74403" y="79713"/>
                    </a:lnTo>
                    <a:close/>
                    <a:moveTo>
                      <a:pt x="275" y="51626"/>
                    </a:moveTo>
                    <a:lnTo>
                      <a:pt x="15491" y="90559"/>
                    </a:lnTo>
                    <a:lnTo>
                      <a:pt x="74284" y="79510"/>
                    </a:lnTo>
                    <a:lnTo>
                      <a:pt x="84011" y="19134"/>
                    </a:lnTo>
                    <a:lnTo>
                      <a:pt x="76737" y="262"/>
                    </a:lnTo>
                    <a:lnTo>
                      <a:pt x="45304" y="870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 rot="-336564">
                <a:off x="8146698" y="3440311"/>
                <a:ext cx="2348804" cy="2847919"/>
              </a:xfrm>
              <a:custGeom>
                <a:avLst/>
                <a:gdLst/>
                <a:ahLst/>
                <a:cxnLst/>
                <a:rect l="l" t="t" r="r" b="b"/>
                <a:pathLst>
                  <a:path w="82142" h="99597" extrusionOk="0">
                    <a:moveTo>
                      <a:pt x="26433" y="99596"/>
                    </a:moveTo>
                    <a:lnTo>
                      <a:pt x="26361" y="99549"/>
                    </a:lnTo>
                    <a:lnTo>
                      <a:pt x="1" y="83523"/>
                    </a:lnTo>
                    <a:lnTo>
                      <a:pt x="36" y="83439"/>
                    </a:lnTo>
                    <a:lnTo>
                      <a:pt x="29897" y="1286"/>
                    </a:lnTo>
                    <a:lnTo>
                      <a:pt x="29969" y="1286"/>
                    </a:lnTo>
                    <a:lnTo>
                      <a:pt x="82142" y="1"/>
                    </a:lnTo>
                    <a:lnTo>
                      <a:pt x="82094" y="144"/>
                    </a:lnTo>
                    <a:lnTo>
                      <a:pt x="59199" y="72462"/>
                    </a:lnTo>
                    <a:lnTo>
                      <a:pt x="59175" y="72474"/>
                    </a:lnTo>
                    <a:close/>
                    <a:moveTo>
                      <a:pt x="274" y="83428"/>
                    </a:moveTo>
                    <a:lnTo>
                      <a:pt x="26421" y="99322"/>
                    </a:lnTo>
                    <a:lnTo>
                      <a:pt x="59008" y="72331"/>
                    </a:lnTo>
                    <a:lnTo>
                      <a:pt x="81832" y="227"/>
                    </a:lnTo>
                    <a:lnTo>
                      <a:pt x="30040" y="15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 rot="-336564">
                <a:off x="7783010" y="3457006"/>
                <a:ext cx="2715127" cy="2850293"/>
              </a:xfrm>
              <a:custGeom>
                <a:avLst/>
                <a:gdLst/>
                <a:ahLst/>
                <a:cxnLst/>
                <a:rect l="l" t="t" r="r" b="b"/>
                <a:pathLst>
                  <a:path w="94953" h="99680" extrusionOk="0">
                    <a:moveTo>
                      <a:pt x="39160" y="99680"/>
                    </a:moveTo>
                    <a:lnTo>
                      <a:pt x="39088" y="99549"/>
                    </a:lnTo>
                    <a:lnTo>
                      <a:pt x="0" y="29707"/>
                    </a:lnTo>
                    <a:lnTo>
                      <a:pt x="131" y="29671"/>
                    </a:lnTo>
                    <a:lnTo>
                      <a:pt x="94857" y="1"/>
                    </a:lnTo>
                    <a:lnTo>
                      <a:pt x="94952" y="41887"/>
                    </a:lnTo>
                    <a:lnTo>
                      <a:pt x="94929" y="41923"/>
                    </a:lnTo>
                    <a:close/>
                    <a:moveTo>
                      <a:pt x="322" y="29838"/>
                    </a:moveTo>
                    <a:lnTo>
                      <a:pt x="39207" y="99311"/>
                    </a:lnTo>
                    <a:lnTo>
                      <a:pt x="94738" y="41792"/>
                    </a:lnTo>
                    <a:lnTo>
                      <a:pt x="94631" y="2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5000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1427100" y="1221400"/>
            <a:ext cx="29469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3"/>
          <p:cNvGrpSpPr/>
          <p:nvPr/>
        </p:nvGrpSpPr>
        <p:grpSpPr>
          <a:xfrm>
            <a:off x="-3157403" y="-2327776"/>
            <a:ext cx="14457596" cy="9492188"/>
            <a:chOff x="-3157403" y="-2327776"/>
            <a:chExt cx="14457596" cy="9492188"/>
          </a:xfrm>
        </p:grpSpPr>
        <p:sp>
          <p:nvSpPr>
            <p:cNvPr id="129" name="Google Shape;129;p13"/>
            <p:cNvSpPr/>
            <p:nvPr/>
          </p:nvSpPr>
          <p:spPr>
            <a:xfrm rot="1514360">
              <a:off x="7664166" y="-1848832"/>
              <a:ext cx="2936660" cy="3082854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 rot="1514343">
              <a:off x="-2679303" y="3909620"/>
              <a:ext cx="2625055" cy="2830228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 rot="1514343">
              <a:off x="-1814818" y="3416661"/>
              <a:ext cx="2559739" cy="3103678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 rot="1514343">
              <a:off x="-2193340" y="3331226"/>
              <a:ext cx="2958960" cy="3106264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 rot="1430259">
              <a:off x="7953466" y="-1399018"/>
              <a:ext cx="2580939" cy="2782664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 rot="1430259">
              <a:off x="8274188" y="-1180746"/>
              <a:ext cx="2516720" cy="3051518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/>
          <p:nvPr/>
        </p:nvSpPr>
        <p:spPr>
          <a:xfrm rot="-1514360" flipH="1">
            <a:off x="-1463407" y="-1848832"/>
            <a:ext cx="2936660" cy="3082854"/>
          </a:xfrm>
          <a:custGeom>
            <a:avLst/>
            <a:gdLst/>
            <a:ahLst/>
            <a:cxnLst/>
            <a:rect l="l" t="t" r="r" b="b"/>
            <a:pathLst>
              <a:path w="94953" h="99680" extrusionOk="0">
                <a:moveTo>
                  <a:pt x="39160" y="99680"/>
                </a:moveTo>
                <a:lnTo>
                  <a:pt x="39088" y="99549"/>
                </a:lnTo>
                <a:lnTo>
                  <a:pt x="0" y="29707"/>
                </a:lnTo>
                <a:lnTo>
                  <a:pt x="131" y="29671"/>
                </a:lnTo>
                <a:lnTo>
                  <a:pt x="94857" y="1"/>
                </a:lnTo>
                <a:lnTo>
                  <a:pt x="94952" y="41887"/>
                </a:lnTo>
                <a:lnTo>
                  <a:pt x="94929" y="41923"/>
                </a:lnTo>
                <a:close/>
                <a:moveTo>
                  <a:pt x="322" y="29838"/>
                </a:moveTo>
                <a:lnTo>
                  <a:pt x="39207" y="99311"/>
                </a:lnTo>
                <a:lnTo>
                  <a:pt x="94738" y="41792"/>
                </a:lnTo>
                <a:lnTo>
                  <a:pt x="94631" y="299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4"/>
          <p:cNvGrpSpPr/>
          <p:nvPr/>
        </p:nvGrpSpPr>
        <p:grpSpPr>
          <a:xfrm>
            <a:off x="6905483" y="3227563"/>
            <a:ext cx="4423513" cy="4265955"/>
            <a:chOff x="6905483" y="3227563"/>
            <a:chExt cx="4423513" cy="4265955"/>
          </a:xfrm>
        </p:grpSpPr>
        <p:sp>
          <p:nvSpPr>
            <p:cNvPr id="138" name="Google Shape;138;p14"/>
            <p:cNvSpPr/>
            <p:nvPr/>
          </p:nvSpPr>
          <p:spPr>
            <a:xfrm rot="6914343">
              <a:off x="7432635" y="4287777"/>
              <a:ext cx="2625055" cy="2830228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 rot="6914343">
              <a:off x="7929276" y="3855129"/>
              <a:ext cx="2559739" cy="3103678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 rot="6914343">
              <a:off x="7813807" y="3674924"/>
              <a:ext cx="2958960" cy="3106264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14"/>
          <p:cNvSpPr/>
          <p:nvPr/>
        </p:nvSpPr>
        <p:spPr>
          <a:xfrm rot="-1430259" flipH="1">
            <a:off x="-1396986" y="-1399018"/>
            <a:ext cx="2580939" cy="2782664"/>
          </a:xfrm>
          <a:custGeom>
            <a:avLst/>
            <a:gdLst/>
            <a:ahLst/>
            <a:cxnLst/>
            <a:rect l="l" t="t" r="r" b="b"/>
            <a:pathLst>
              <a:path w="84238" h="90822" extrusionOk="0">
                <a:moveTo>
                  <a:pt x="15348" y="90821"/>
                </a:moveTo>
                <a:lnTo>
                  <a:pt x="15312" y="90726"/>
                </a:lnTo>
                <a:lnTo>
                  <a:pt x="1" y="51566"/>
                </a:lnTo>
                <a:lnTo>
                  <a:pt x="45197" y="8501"/>
                </a:lnTo>
                <a:lnTo>
                  <a:pt x="45221" y="8501"/>
                </a:lnTo>
                <a:lnTo>
                  <a:pt x="76868" y="0"/>
                </a:lnTo>
                <a:lnTo>
                  <a:pt x="84238" y="19110"/>
                </a:lnTo>
                <a:lnTo>
                  <a:pt x="84238" y="19146"/>
                </a:lnTo>
                <a:lnTo>
                  <a:pt x="74486" y="79701"/>
                </a:lnTo>
                <a:lnTo>
                  <a:pt x="74403" y="79713"/>
                </a:lnTo>
                <a:close/>
                <a:moveTo>
                  <a:pt x="275" y="51626"/>
                </a:moveTo>
                <a:lnTo>
                  <a:pt x="15491" y="90559"/>
                </a:lnTo>
                <a:lnTo>
                  <a:pt x="74284" y="79510"/>
                </a:lnTo>
                <a:lnTo>
                  <a:pt x="84011" y="19134"/>
                </a:lnTo>
                <a:lnTo>
                  <a:pt x="76737" y="262"/>
                </a:lnTo>
                <a:lnTo>
                  <a:pt x="45304" y="8704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 rot="-1430259" flipH="1">
            <a:off x="-1653489" y="-1180746"/>
            <a:ext cx="2516720" cy="3051518"/>
          </a:xfrm>
          <a:custGeom>
            <a:avLst/>
            <a:gdLst/>
            <a:ahLst/>
            <a:cxnLst/>
            <a:rect l="l" t="t" r="r" b="b"/>
            <a:pathLst>
              <a:path w="82142" h="99597" extrusionOk="0">
                <a:moveTo>
                  <a:pt x="26433" y="99596"/>
                </a:moveTo>
                <a:lnTo>
                  <a:pt x="26361" y="99549"/>
                </a:lnTo>
                <a:lnTo>
                  <a:pt x="1" y="83523"/>
                </a:lnTo>
                <a:lnTo>
                  <a:pt x="36" y="83439"/>
                </a:lnTo>
                <a:lnTo>
                  <a:pt x="29897" y="1286"/>
                </a:lnTo>
                <a:lnTo>
                  <a:pt x="29969" y="1286"/>
                </a:lnTo>
                <a:lnTo>
                  <a:pt x="82142" y="1"/>
                </a:lnTo>
                <a:lnTo>
                  <a:pt x="82094" y="144"/>
                </a:lnTo>
                <a:lnTo>
                  <a:pt x="59199" y="72462"/>
                </a:lnTo>
                <a:lnTo>
                  <a:pt x="59175" y="72474"/>
                </a:lnTo>
                <a:close/>
                <a:moveTo>
                  <a:pt x="274" y="83428"/>
                </a:moveTo>
                <a:lnTo>
                  <a:pt x="26421" y="99322"/>
                </a:lnTo>
                <a:lnTo>
                  <a:pt x="59008" y="72331"/>
                </a:lnTo>
                <a:lnTo>
                  <a:pt x="81832" y="227"/>
                </a:lnTo>
                <a:lnTo>
                  <a:pt x="30040" y="1501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50000">
                <a:schemeClr val="accent4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right">
  <p:cSld name="CUSTOM_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"/>
          <p:cNvSpPr txBox="1">
            <a:spLocks noGrp="1"/>
          </p:cNvSpPr>
          <p:nvPr>
            <p:ph type="title"/>
          </p:nvPr>
        </p:nvSpPr>
        <p:spPr>
          <a:xfrm>
            <a:off x="5439725" y="1726072"/>
            <a:ext cx="2846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208" name="Google Shape;208;p18"/>
          <p:cNvGrpSpPr/>
          <p:nvPr/>
        </p:nvGrpSpPr>
        <p:grpSpPr>
          <a:xfrm flipH="1">
            <a:off x="-1967333" y="-2924127"/>
            <a:ext cx="5436706" cy="5991674"/>
            <a:chOff x="5129250" y="-2537327"/>
            <a:chExt cx="5436706" cy="5991674"/>
          </a:xfrm>
        </p:grpSpPr>
        <p:sp>
          <p:nvSpPr>
            <p:cNvPr id="209" name="Google Shape;209;p18"/>
            <p:cNvSpPr/>
            <p:nvPr/>
          </p:nvSpPr>
          <p:spPr>
            <a:xfrm rot="1514338">
              <a:off x="5806126" y="-1910385"/>
              <a:ext cx="3844152" cy="4035524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 rot="1430265">
              <a:off x="6184762" y="-1321502"/>
              <a:ext cx="3378707" cy="3642785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430265">
              <a:off x="6604611" y="-1035768"/>
              <a:ext cx="3294638" cy="3994742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 flipH="1">
            <a:off x="3951018" y="2219348"/>
            <a:ext cx="5773513" cy="5606870"/>
            <a:chOff x="-2896958" y="1534023"/>
            <a:chExt cx="5773513" cy="5606870"/>
          </a:xfrm>
        </p:grpSpPr>
        <p:sp>
          <p:nvSpPr>
            <p:cNvPr id="213" name="Google Shape;213;p18"/>
            <p:cNvSpPr/>
            <p:nvPr/>
          </p:nvSpPr>
          <p:spPr>
            <a:xfrm rot="1514338">
              <a:off x="-2275832" y="2912408"/>
              <a:ext cx="3410358" cy="3676910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rot="1514338">
              <a:off x="-1152704" y="2271963"/>
              <a:ext cx="3325502" cy="4032164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rot="1514338">
              <a:off x="-1644474" y="2160965"/>
              <a:ext cx="3844152" cy="4035524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subTitle" idx="1"/>
          </p:nvPr>
        </p:nvSpPr>
        <p:spPr>
          <a:xfrm>
            <a:off x="5232875" y="2323535"/>
            <a:ext cx="3259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left">
  <p:cSld name="CUSTOM_2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title"/>
          </p:nvPr>
        </p:nvSpPr>
        <p:spPr>
          <a:xfrm>
            <a:off x="872575" y="1726072"/>
            <a:ext cx="2846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219" name="Google Shape;219;p19"/>
          <p:cNvGrpSpPr/>
          <p:nvPr/>
        </p:nvGrpSpPr>
        <p:grpSpPr>
          <a:xfrm>
            <a:off x="4912189" y="-2543127"/>
            <a:ext cx="5436706" cy="5991674"/>
            <a:chOff x="5129250" y="-2537327"/>
            <a:chExt cx="5436706" cy="5991674"/>
          </a:xfrm>
        </p:grpSpPr>
        <p:sp>
          <p:nvSpPr>
            <p:cNvPr id="220" name="Google Shape;220;p19"/>
            <p:cNvSpPr/>
            <p:nvPr/>
          </p:nvSpPr>
          <p:spPr>
            <a:xfrm rot="1514338">
              <a:off x="5806126" y="-1910385"/>
              <a:ext cx="3844152" cy="4035524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 rot="1430265">
              <a:off x="6184762" y="-1321502"/>
              <a:ext cx="3378707" cy="3642785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 rot="1430265">
              <a:off x="6604611" y="-1035768"/>
              <a:ext cx="3294638" cy="3994742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9"/>
          <p:cNvGrpSpPr/>
          <p:nvPr/>
        </p:nvGrpSpPr>
        <p:grpSpPr>
          <a:xfrm>
            <a:off x="-1412384" y="2219348"/>
            <a:ext cx="5773513" cy="5606870"/>
            <a:chOff x="-2896958" y="1534023"/>
            <a:chExt cx="5773513" cy="5606870"/>
          </a:xfrm>
        </p:grpSpPr>
        <p:sp>
          <p:nvSpPr>
            <p:cNvPr id="224" name="Google Shape;224;p19"/>
            <p:cNvSpPr/>
            <p:nvPr/>
          </p:nvSpPr>
          <p:spPr>
            <a:xfrm rot="1514338">
              <a:off x="-2275832" y="2912408"/>
              <a:ext cx="3410358" cy="3676910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 rot="1514338">
              <a:off x="-1152704" y="2271963"/>
              <a:ext cx="3325502" cy="4032164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 rot="1514338">
              <a:off x="-1644474" y="2160965"/>
              <a:ext cx="3844152" cy="4035524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9"/>
          <p:cNvSpPr txBox="1">
            <a:spLocks noGrp="1"/>
          </p:cNvSpPr>
          <p:nvPr>
            <p:ph type="subTitle" idx="1"/>
          </p:nvPr>
        </p:nvSpPr>
        <p:spPr>
          <a:xfrm>
            <a:off x="665726" y="2323535"/>
            <a:ext cx="3259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text">
  <p:cSld name="CUSTOM_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1"/>
          <p:cNvGrpSpPr/>
          <p:nvPr/>
        </p:nvGrpSpPr>
        <p:grpSpPr>
          <a:xfrm>
            <a:off x="-2134953" y="-2232526"/>
            <a:ext cx="13005666" cy="9144743"/>
            <a:chOff x="-2134953" y="-2232526"/>
            <a:chExt cx="13005666" cy="9144743"/>
          </a:xfrm>
        </p:grpSpPr>
        <p:sp>
          <p:nvSpPr>
            <p:cNvPr id="239" name="Google Shape;239;p21"/>
            <p:cNvSpPr/>
            <p:nvPr/>
          </p:nvSpPr>
          <p:spPr>
            <a:xfrm rot="1514180">
              <a:off x="7764459" y="-1823388"/>
              <a:ext cx="2508827" cy="2633723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1"/>
            <p:cNvSpPr/>
            <p:nvPr/>
          </p:nvSpPr>
          <p:spPr>
            <a:xfrm rot="1514383">
              <a:off x="-1786388" y="4539304"/>
              <a:ext cx="1913798" cy="2063379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1"/>
            <p:cNvSpPr/>
            <p:nvPr/>
          </p:nvSpPr>
          <p:spPr>
            <a:xfrm rot="1514383">
              <a:off x="-1156102" y="4179892"/>
              <a:ext cx="1866179" cy="2262738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1"/>
            <p:cNvSpPr/>
            <p:nvPr/>
          </p:nvSpPr>
          <p:spPr>
            <a:xfrm rot="1514383">
              <a:off x="-1432077" y="4117600"/>
              <a:ext cx="2157231" cy="2264624"/>
            </a:xfrm>
            <a:custGeom>
              <a:avLst/>
              <a:gdLst/>
              <a:ahLst/>
              <a:cxnLst/>
              <a:rect l="l" t="t" r="r" b="b"/>
              <a:pathLst>
                <a:path w="94953" h="99680" extrusionOk="0">
                  <a:moveTo>
                    <a:pt x="39160" y="99680"/>
                  </a:moveTo>
                  <a:lnTo>
                    <a:pt x="39088" y="99549"/>
                  </a:lnTo>
                  <a:lnTo>
                    <a:pt x="0" y="29707"/>
                  </a:lnTo>
                  <a:lnTo>
                    <a:pt x="131" y="29671"/>
                  </a:lnTo>
                  <a:lnTo>
                    <a:pt x="94857" y="1"/>
                  </a:lnTo>
                  <a:lnTo>
                    <a:pt x="94952" y="41887"/>
                  </a:lnTo>
                  <a:lnTo>
                    <a:pt x="94929" y="41923"/>
                  </a:lnTo>
                  <a:close/>
                  <a:moveTo>
                    <a:pt x="322" y="29838"/>
                  </a:moveTo>
                  <a:lnTo>
                    <a:pt x="39207" y="99311"/>
                  </a:lnTo>
                  <a:lnTo>
                    <a:pt x="94738" y="41792"/>
                  </a:lnTo>
                  <a:lnTo>
                    <a:pt x="94631" y="299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1"/>
            <p:cNvSpPr/>
            <p:nvPr/>
          </p:nvSpPr>
          <p:spPr>
            <a:xfrm rot="1430415">
              <a:off x="8011433" y="-1439033"/>
              <a:ext cx="2205009" cy="2377351"/>
            </a:xfrm>
            <a:custGeom>
              <a:avLst/>
              <a:gdLst/>
              <a:ahLst/>
              <a:cxnLst/>
              <a:rect l="l" t="t" r="r" b="b"/>
              <a:pathLst>
                <a:path w="84238" h="90822" extrusionOk="0">
                  <a:moveTo>
                    <a:pt x="15348" y="90821"/>
                  </a:moveTo>
                  <a:lnTo>
                    <a:pt x="15312" y="90726"/>
                  </a:lnTo>
                  <a:lnTo>
                    <a:pt x="1" y="51566"/>
                  </a:lnTo>
                  <a:lnTo>
                    <a:pt x="45197" y="8501"/>
                  </a:lnTo>
                  <a:lnTo>
                    <a:pt x="45221" y="8501"/>
                  </a:lnTo>
                  <a:lnTo>
                    <a:pt x="76868" y="0"/>
                  </a:lnTo>
                  <a:lnTo>
                    <a:pt x="84238" y="19110"/>
                  </a:lnTo>
                  <a:lnTo>
                    <a:pt x="84238" y="19146"/>
                  </a:lnTo>
                  <a:lnTo>
                    <a:pt x="74486" y="79701"/>
                  </a:lnTo>
                  <a:lnTo>
                    <a:pt x="74403" y="79713"/>
                  </a:lnTo>
                  <a:close/>
                  <a:moveTo>
                    <a:pt x="275" y="51626"/>
                  </a:moveTo>
                  <a:lnTo>
                    <a:pt x="15491" y="90559"/>
                  </a:lnTo>
                  <a:lnTo>
                    <a:pt x="74284" y="79510"/>
                  </a:lnTo>
                  <a:lnTo>
                    <a:pt x="84011" y="19134"/>
                  </a:lnTo>
                  <a:lnTo>
                    <a:pt x="76737" y="262"/>
                  </a:lnTo>
                  <a:lnTo>
                    <a:pt x="45304" y="870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 rot="1430415">
              <a:off x="8285431" y="-1252560"/>
              <a:ext cx="2150144" cy="2607045"/>
            </a:xfrm>
            <a:custGeom>
              <a:avLst/>
              <a:gdLst/>
              <a:ahLst/>
              <a:cxnLst/>
              <a:rect l="l" t="t" r="r" b="b"/>
              <a:pathLst>
                <a:path w="82142" h="99597" extrusionOk="0">
                  <a:moveTo>
                    <a:pt x="26433" y="99596"/>
                  </a:moveTo>
                  <a:lnTo>
                    <a:pt x="26361" y="99549"/>
                  </a:lnTo>
                  <a:lnTo>
                    <a:pt x="1" y="83523"/>
                  </a:lnTo>
                  <a:lnTo>
                    <a:pt x="36" y="83439"/>
                  </a:lnTo>
                  <a:lnTo>
                    <a:pt x="29897" y="1286"/>
                  </a:lnTo>
                  <a:lnTo>
                    <a:pt x="29969" y="1286"/>
                  </a:lnTo>
                  <a:lnTo>
                    <a:pt x="82142" y="1"/>
                  </a:lnTo>
                  <a:lnTo>
                    <a:pt x="82094" y="144"/>
                  </a:lnTo>
                  <a:lnTo>
                    <a:pt x="59199" y="72462"/>
                  </a:lnTo>
                  <a:lnTo>
                    <a:pt x="59175" y="72474"/>
                  </a:lnTo>
                  <a:close/>
                  <a:moveTo>
                    <a:pt x="274" y="83428"/>
                  </a:moveTo>
                  <a:lnTo>
                    <a:pt x="26421" y="99322"/>
                  </a:lnTo>
                  <a:lnTo>
                    <a:pt x="59008" y="72331"/>
                  </a:lnTo>
                  <a:lnTo>
                    <a:pt x="81832" y="227"/>
                  </a:lnTo>
                  <a:lnTo>
                    <a:pt x="30040" y="150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1"/>
          <p:cNvSpPr txBox="1">
            <a:spLocks noGrp="1"/>
          </p:cNvSpPr>
          <p:nvPr>
            <p:ph type="subTitle" idx="1"/>
          </p:nvPr>
        </p:nvSpPr>
        <p:spPr>
          <a:xfrm>
            <a:off x="625650" y="1048041"/>
            <a:ext cx="7689900" cy="3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8400" y="445025"/>
            <a:ext cx="748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300"/>
              <a:buFont typeface="Abel"/>
              <a:buNone/>
              <a:defRPr sz="3300">
                <a:solidFill>
                  <a:schemeClr val="accent5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8400" y="1808575"/>
            <a:ext cx="74871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○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■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○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■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○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■"/>
              <a:defRPr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0" r:id="rId6"/>
    <p:sldLayoutId id="2147483664" r:id="rId7"/>
    <p:sldLayoutId id="2147483665" r:id="rId8"/>
    <p:sldLayoutId id="2147483667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.michelin.com/sg/en/article/features/korean-soups-guk-tang-jjigae-jeongol-s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unsplash.com/" TargetMode="External"/><Relationship Id="rId4" Type="http://schemas.openxmlformats.org/officeDocument/2006/relationships/hyperlink" Target="https://www.123rf.com/stock-photo/hotpot.html?sti=ma6h73n1upyu9fvfbz|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iyaoma@uvic.c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>
            <a:spLocks noGrp="1"/>
          </p:cNvSpPr>
          <p:nvPr>
            <p:ph type="ctrTitle"/>
          </p:nvPr>
        </p:nvSpPr>
        <p:spPr>
          <a:xfrm>
            <a:off x="2745400" y="1637150"/>
            <a:ext cx="3653400" cy="18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Hotpot </a:t>
            </a:r>
            <a:r>
              <a:rPr lang="en-US" altLang="zh-CN" dirty="0"/>
              <a:t>in Asia</a:t>
            </a:r>
            <a:endParaRPr dirty="0"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2053275" y="3906550"/>
            <a:ext cx="50376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Presentor: Liyao Ma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2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Hotpot?</a:t>
            </a:r>
            <a:endParaRPr dirty="0"/>
          </a:p>
        </p:txBody>
      </p:sp>
      <p:sp>
        <p:nvSpPr>
          <p:cNvPr id="364" name="Google Shape;364;p32"/>
          <p:cNvSpPr txBox="1">
            <a:spLocks noGrp="1"/>
          </p:cNvSpPr>
          <p:nvPr>
            <p:ph type="body" idx="1"/>
          </p:nvPr>
        </p:nvSpPr>
        <p:spPr>
          <a:xfrm>
            <a:off x="1427100" y="1221400"/>
            <a:ext cx="29469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Hotpot is best defined as a cooking </a:t>
            </a:r>
            <a:r>
              <a:rPr lang="en" sz="1800" dirty="0" err="1"/>
              <a:t>mecha</a:t>
            </a:r>
            <a:r>
              <a:rPr lang="en-US" sz="1800" dirty="0" err="1"/>
              <a:t>nism</a:t>
            </a:r>
            <a:r>
              <a:rPr lang="en" sz="1800" dirty="0"/>
              <a:t> which involves the process of boiling raw or uncooked food in a pot of soup stock.</a:t>
            </a:r>
            <a:endParaRPr sz="1800" dirty="0"/>
          </a:p>
        </p:txBody>
      </p:sp>
      <p:pic>
        <p:nvPicPr>
          <p:cNvPr id="3" name="图片 2" descr="桌子上的水果和蔬菜沙拉&#10;&#10;描述已自动生成">
            <a:extLst>
              <a:ext uri="{FF2B5EF4-FFF2-40B4-BE49-F238E27FC236}">
                <a16:creationId xmlns:a16="http://schemas.microsoft.com/office/drawing/2014/main" id="{6F25E2AA-A625-9743-B69D-1F1FE3E74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097" y="1328655"/>
            <a:ext cx="3249890" cy="23170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"/>
          <p:cNvSpPr txBox="1">
            <a:spLocks noGrp="1"/>
          </p:cNvSpPr>
          <p:nvPr>
            <p:ph type="body" idx="1"/>
          </p:nvPr>
        </p:nvSpPr>
        <p:spPr>
          <a:xfrm>
            <a:off x="4624774" y="1297839"/>
            <a:ext cx="4062025" cy="2929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" sz="1600" dirty="0"/>
              <a:t>Hotpot originated in China and can trace back at least 1700 years ago. It was not until the 14</a:t>
            </a:r>
            <a:r>
              <a:rPr lang="en" sz="1600" baseline="30000" dirty="0"/>
              <a:t>th</a:t>
            </a:r>
            <a:r>
              <a:rPr lang="en" sz="1600" dirty="0"/>
              <a:t> cent</a:t>
            </a:r>
            <a:r>
              <a:rPr lang="en-US" sz="1600" dirty="0" err="1"/>
              <a:t>ur</a:t>
            </a:r>
            <a:r>
              <a:rPr lang="en" sz="1600" dirty="0"/>
              <a:t>y when </a:t>
            </a:r>
            <a:r>
              <a:rPr lang="en-US" altLang="zh-CN" sz="1600" dirty="0"/>
              <a:t>emperors from the Ming and then Qing dynasties made this cooking method popular and gradually formed the hotpot we know today.</a:t>
            </a:r>
          </a:p>
          <a:p>
            <a:pPr marL="0" lv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Picture on the left shows one of the</a:t>
            </a:r>
            <a:r>
              <a:rPr lang="en-US" altLang="zh-CN" sz="1600" dirty="0"/>
              <a:t> earliest prototypes of a hotpot.</a:t>
            </a:r>
            <a:endParaRPr sz="1600" dirty="0"/>
          </a:p>
        </p:txBody>
      </p:sp>
      <p:sp>
        <p:nvSpPr>
          <p:cNvPr id="392" name="Google Shape;392;p34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Brief History</a:t>
            </a:r>
            <a:endParaRPr dirty="0"/>
          </a:p>
        </p:txBody>
      </p:sp>
      <p:pic>
        <p:nvPicPr>
          <p:cNvPr id="393" name="Google Shape;393;p34"/>
          <p:cNvPicPr preferRelativeResize="0"/>
          <p:nvPr/>
        </p:nvPicPr>
        <p:blipFill>
          <a:blip r:embed="rId3"/>
          <a:srcRect l="8739" r="8739"/>
          <a:stretch/>
        </p:blipFill>
        <p:spPr>
          <a:xfrm>
            <a:off x="1121664" y="1189525"/>
            <a:ext cx="3142050" cy="303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36"/>
          <p:cNvGrpSpPr/>
          <p:nvPr/>
        </p:nvGrpSpPr>
        <p:grpSpPr>
          <a:xfrm>
            <a:off x="4495795" y="1242114"/>
            <a:ext cx="4821690" cy="2659280"/>
            <a:chOff x="1248486" y="738825"/>
            <a:chExt cx="6646939" cy="3665950"/>
          </a:xfrm>
        </p:grpSpPr>
        <p:sp>
          <p:nvSpPr>
            <p:cNvPr id="405" name="Google Shape;405;p36"/>
            <p:cNvSpPr/>
            <p:nvPr/>
          </p:nvSpPr>
          <p:spPr>
            <a:xfrm>
              <a:off x="1271525" y="759175"/>
              <a:ext cx="6595500" cy="36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 rot="5400000">
              <a:off x="2739044" y="-751734"/>
              <a:ext cx="3665822" cy="6646939"/>
            </a:xfrm>
            <a:custGeom>
              <a:avLst/>
              <a:gdLst/>
              <a:ahLst/>
              <a:cxnLst/>
              <a:rect l="l" t="t" r="r" b="b"/>
              <a:pathLst>
                <a:path w="47852" h="71534" extrusionOk="0">
                  <a:moveTo>
                    <a:pt x="47852" y="71533"/>
                  </a:moveTo>
                  <a:lnTo>
                    <a:pt x="0" y="71533"/>
                  </a:lnTo>
                  <a:lnTo>
                    <a:pt x="0" y="0"/>
                  </a:lnTo>
                  <a:lnTo>
                    <a:pt x="47852" y="0"/>
                  </a:lnTo>
                  <a:close/>
                  <a:moveTo>
                    <a:pt x="441" y="71093"/>
                  </a:moveTo>
                  <a:lnTo>
                    <a:pt x="47411" y="71093"/>
                  </a:lnTo>
                  <a:lnTo>
                    <a:pt x="47411" y="453"/>
                  </a:lnTo>
                  <a:lnTo>
                    <a:pt x="441" y="453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7" name="Google Shape;407;p36"/>
          <p:cNvPicPr preferRelativeResize="0"/>
          <p:nvPr/>
        </p:nvPicPr>
        <p:blipFill>
          <a:blip r:embed="rId3"/>
          <a:srcRect t="6377" b="6377"/>
          <a:stretch/>
        </p:blipFill>
        <p:spPr>
          <a:xfrm>
            <a:off x="0" y="1242125"/>
            <a:ext cx="4572000" cy="26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6"/>
          <p:cNvSpPr txBox="1">
            <a:spLocks noGrp="1"/>
          </p:cNvSpPr>
          <p:nvPr>
            <p:ph type="subTitle" idx="1"/>
          </p:nvPr>
        </p:nvSpPr>
        <p:spPr>
          <a:xfrm>
            <a:off x="4773756" y="1939043"/>
            <a:ext cx="4261878" cy="1782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Different regions across China are known for completely different styles of hotpot. The most typical ones include Chongqing hotpot, known for its numbness and spicy taste; and Beijing hotpot, </a:t>
            </a:r>
            <a:r>
              <a:rPr lang="en" dirty="0" err="1"/>
              <a:t>kn</a:t>
            </a:r>
            <a:r>
              <a:rPr lang="en-US" dirty="0"/>
              <a:t>ow</a:t>
            </a:r>
            <a:r>
              <a:rPr lang="en" dirty="0"/>
              <a:t>n for its tasteless soup stock and well-sliced lamb.</a:t>
            </a:r>
            <a:endParaRPr dirty="0"/>
          </a:p>
        </p:txBody>
      </p:sp>
      <p:sp>
        <p:nvSpPr>
          <p:cNvPr id="409" name="Google Shape;409;p36"/>
          <p:cNvSpPr txBox="1">
            <a:spLocks noGrp="1"/>
          </p:cNvSpPr>
          <p:nvPr>
            <p:ph type="title"/>
          </p:nvPr>
        </p:nvSpPr>
        <p:spPr>
          <a:xfrm>
            <a:off x="5481645" y="1449625"/>
            <a:ext cx="2846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Hotpot in China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7"/>
          <p:cNvGrpSpPr/>
          <p:nvPr/>
        </p:nvGrpSpPr>
        <p:grpSpPr>
          <a:xfrm>
            <a:off x="-207056" y="1242114"/>
            <a:ext cx="4821690" cy="2659280"/>
            <a:chOff x="1248486" y="738825"/>
            <a:chExt cx="6646939" cy="3665950"/>
          </a:xfrm>
        </p:grpSpPr>
        <p:sp>
          <p:nvSpPr>
            <p:cNvPr id="415" name="Google Shape;415;p37"/>
            <p:cNvSpPr/>
            <p:nvPr/>
          </p:nvSpPr>
          <p:spPr>
            <a:xfrm>
              <a:off x="1271525" y="759175"/>
              <a:ext cx="6595500" cy="36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7"/>
            <p:cNvSpPr/>
            <p:nvPr/>
          </p:nvSpPr>
          <p:spPr>
            <a:xfrm rot="5400000">
              <a:off x="2739044" y="-751734"/>
              <a:ext cx="3665822" cy="6646939"/>
            </a:xfrm>
            <a:custGeom>
              <a:avLst/>
              <a:gdLst/>
              <a:ahLst/>
              <a:cxnLst/>
              <a:rect l="l" t="t" r="r" b="b"/>
              <a:pathLst>
                <a:path w="47852" h="71534" extrusionOk="0">
                  <a:moveTo>
                    <a:pt x="47852" y="71533"/>
                  </a:moveTo>
                  <a:lnTo>
                    <a:pt x="0" y="71533"/>
                  </a:lnTo>
                  <a:lnTo>
                    <a:pt x="0" y="0"/>
                  </a:lnTo>
                  <a:lnTo>
                    <a:pt x="47852" y="0"/>
                  </a:lnTo>
                  <a:close/>
                  <a:moveTo>
                    <a:pt x="441" y="71093"/>
                  </a:moveTo>
                  <a:lnTo>
                    <a:pt x="47411" y="71093"/>
                  </a:lnTo>
                  <a:lnTo>
                    <a:pt x="47411" y="453"/>
                  </a:lnTo>
                  <a:lnTo>
                    <a:pt x="441" y="453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7" name="Google Shape;417;p37"/>
          <p:cNvPicPr preferRelativeResize="0"/>
          <p:nvPr/>
        </p:nvPicPr>
        <p:blipFill>
          <a:blip r:embed="rId3"/>
          <a:srcRect t="6308" b="6308"/>
          <a:stretch/>
        </p:blipFill>
        <p:spPr>
          <a:xfrm>
            <a:off x="4576800" y="1242125"/>
            <a:ext cx="4572000" cy="26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7"/>
          <p:cNvSpPr txBox="1">
            <a:spLocks noGrp="1"/>
          </p:cNvSpPr>
          <p:nvPr>
            <p:ph type="title"/>
          </p:nvPr>
        </p:nvSpPr>
        <p:spPr>
          <a:xfrm>
            <a:off x="778794" y="1497857"/>
            <a:ext cx="2846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Hotpot in Japan</a:t>
            </a:r>
            <a:endParaRPr dirty="0"/>
          </a:p>
        </p:txBody>
      </p:sp>
      <p:sp>
        <p:nvSpPr>
          <p:cNvPr id="10" name="Google Shape;408;p36">
            <a:extLst>
              <a:ext uri="{FF2B5EF4-FFF2-40B4-BE49-F238E27FC236}">
                <a16:creationId xmlns:a16="http://schemas.microsoft.com/office/drawing/2014/main" id="{9A037C47-1C9C-B841-B27A-BB80A65E93C3}"/>
              </a:ext>
            </a:extLst>
          </p:cNvPr>
          <p:cNvSpPr txBox="1">
            <a:spLocks/>
          </p:cNvSpPr>
          <p:nvPr/>
        </p:nvSpPr>
        <p:spPr>
          <a:xfrm>
            <a:off x="70905" y="2094614"/>
            <a:ext cx="4261878" cy="16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16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/>
              <a:t>The most popular style of hotpot in Japan is Sukiyaki, known for its sweet and salty soup base along with well-sliced beef and mixed vegetables, commonly served with raw, beaten eggs.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36"/>
          <p:cNvGrpSpPr/>
          <p:nvPr/>
        </p:nvGrpSpPr>
        <p:grpSpPr>
          <a:xfrm>
            <a:off x="4495795" y="1242114"/>
            <a:ext cx="4821690" cy="2659280"/>
            <a:chOff x="1248486" y="738825"/>
            <a:chExt cx="6646939" cy="3665950"/>
          </a:xfrm>
        </p:grpSpPr>
        <p:sp>
          <p:nvSpPr>
            <p:cNvPr id="405" name="Google Shape;405;p36"/>
            <p:cNvSpPr/>
            <p:nvPr/>
          </p:nvSpPr>
          <p:spPr>
            <a:xfrm>
              <a:off x="1271525" y="759175"/>
              <a:ext cx="6595500" cy="36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 rot="5400000">
              <a:off x="2739044" y="-751734"/>
              <a:ext cx="3665822" cy="6646939"/>
            </a:xfrm>
            <a:custGeom>
              <a:avLst/>
              <a:gdLst/>
              <a:ahLst/>
              <a:cxnLst/>
              <a:rect l="l" t="t" r="r" b="b"/>
              <a:pathLst>
                <a:path w="47852" h="71534" extrusionOk="0">
                  <a:moveTo>
                    <a:pt x="47852" y="71533"/>
                  </a:moveTo>
                  <a:lnTo>
                    <a:pt x="0" y="71533"/>
                  </a:lnTo>
                  <a:lnTo>
                    <a:pt x="0" y="0"/>
                  </a:lnTo>
                  <a:lnTo>
                    <a:pt x="47852" y="0"/>
                  </a:lnTo>
                  <a:close/>
                  <a:moveTo>
                    <a:pt x="441" y="71093"/>
                  </a:moveTo>
                  <a:lnTo>
                    <a:pt x="47411" y="71093"/>
                  </a:lnTo>
                  <a:lnTo>
                    <a:pt x="47411" y="453"/>
                  </a:lnTo>
                  <a:lnTo>
                    <a:pt x="441" y="453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50000">
                  <a:schemeClr val="accent4"/>
                </a:gs>
                <a:gs pos="100000">
                  <a:schemeClr val="accent5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7" name="Google Shape;407;p36"/>
          <p:cNvPicPr preferRelativeResize="0"/>
          <p:nvPr/>
        </p:nvPicPr>
        <p:blipFill>
          <a:blip r:embed="rId3"/>
          <a:srcRect t="20918" b="20918"/>
          <a:stretch/>
        </p:blipFill>
        <p:spPr>
          <a:xfrm>
            <a:off x="0" y="1242125"/>
            <a:ext cx="4572000" cy="26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6"/>
          <p:cNvSpPr txBox="1">
            <a:spLocks noGrp="1"/>
          </p:cNvSpPr>
          <p:nvPr>
            <p:ph type="title"/>
          </p:nvPr>
        </p:nvSpPr>
        <p:spPr>
          <a:xfrm>
            <a:off x="4964175" y="1418069"/>
            <a:ext cx="3961135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Hotpot in South Korea</a:t>
            </a:r>
            <a:endParaRPr dirty="0"/>
          </a:p>
        </p:txBody>
      </p:sp>
      <p:sp>
        <p:nvSpPr>
          <p:cNvPr id="8" name="Google Shape;408;p36">
            <a:extLst>
              <a:ext uri="{FF2B5EF4-FFF2-40B4-BE49-F238E27FC236}">
                <a16:creationId xmlns:a16="http://schemas.microsoft.com/office/drawing/2014/main" id="{8086501D-81FB-2747-BA21-34B60E0B21D0}"/>
              </a:ext>
            </a:extLst>
          </p:cNvPr>
          <p:cNvSpPr txBox="1">
            <a:spLocks/>
          </p:cNvSpPr>
          <p:nvPr/>
        </p:nvSpPr>
        <p:spPr>
          <a:xfrm>
            <a:off x="4478888" y="1968062"/>
            <a:ext cx="4446422" cy="181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16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/>
            <a:r>
              <a:rPr lang="en-US" dirty="0"/>
              <a:t>Korean hotpot commonly takes form as </a:t>
            </a:r>
            <a:r>
              <a:rPr lang="en-US" dirty="0" err="1"/>
              <a:t>Jeongol</a:t>
            </a:r>
            <a:r>
              <a:rPr lang="en-US" dirty="0"/>
              <a:t>, which emphasis on ingredients such as mushroom and seafood. Korean Gochujang acts as one of the well-known sources of seasoning for this type of hotpot.</a:t>
            </a:r>
            <a:endParaRPr lang="en-US" altLang="zh-CN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6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58"/>
          <p:cNvSpPr txBox="1">
            <a:spLocks noGrp="1"/>
          </p:cNvSpPr>
          <p:nvPr>
            <p:ph type="title"/>
          </p:nvPr>
        </p:nvSpPr>
        <p:spPr>
          <a:xfrm>
            <a:off x="1996975" y="539500"/>
            <a:ext cx="5150100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REFERENCES</a:t>
            </a:r>
            <a:endParaRPr dirty="0"/>
          </a:p>
        </p:txBody>
      </p:sp>
      <p:sp>
        <p:nvSpPr>
          <p:cNvPr id="894" name="Google Shape;894;p58"/>
          <p:cNvSpPr txBox="1">
            <a:spLocks noGrp="1"/>
          </p:cNvSpPr>
          <p:nvPr>
            <p:ph type="subTitle" idx="1"/>
          </p:nvPr>
        </p:nvSpPr>
        <p:spPr>
          <a:xfrm>
            <a:off x="445176" y="970900"/>
            <a:ext cx="7689900" cy="3769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altLang="zh-CN" sz="1100" dirty="0"/>
              <a:t>https://</a:t>
            </a:r>
            <a:r>
              <a:rPr lang="en-US" altLang="zh-CN" sz="1100" dirty="0" err="1"/>
              <a:t>www.bibigousa.com</a:t>
            </a:r>
            <a:r>
              <a:rPr lang="en-US" altLang="zh-CN" sz="1100" dirty="0"/>
              <a:t>/products/recipes/bulgogi-</a:t>
            </a:r>
            <a:r>
              <a:rPr lang="en-US" altLang="zh-CN" sz="1100" dirty="0" err="1"/>
              <a:t>jeongol</a:t>
            </a:r>
            <a:r>
              <a:rPr lang="en-US" altLang="zh-CN" sz="1100" dirty="0"/>
              <a:t>/</a:t>
            </a:r>
          </a:p>
          <a:p>
            <a:pPr marL="0" lvl="0" indent="0">
              <a:buNone/>
            </a:pPr>
            <a:endParaRPr lang="en-US" altLang="zh-CN" sz="1100" dirty="0"/>
          </a:p>
          <a:p>
            <a:pPr marL="0" lvl="0" indent="0">
              <a:buNone/>
            </a:pPr>
            <a:r>
              <a:rPr lang="en-US" altLang="zh-CN" sz="1100" dirty="0">
                <a:hlinkClick r:id="rId3"/>
              </a:rPr>
              <a:t>https://guide.michelin.com/sg/en/article/features/korean-soups-guk-tang-jjigae-jeongol-sg</a:t>
            </a:r>
            <a:endParaRPr lang="en-US" altLang="zh-CN" sz="1100" dirty="0"/>
          </a:p>
          <a:p>
            <a:pPr marL="0" lvl="0" indent="0">
              <a:buNone/>
            </a:pPr>
            <a:endParaRPr lang="en-US" altLang="zh-CN" sz="1100" dirty="0"/>
          </a:p>
          <a:p>
            <a:pPr marL="0" indent="0">
              <a:buNone/>
            </a:pPr>
            <a:r>
              <a:rPr lang="en-US" altLang="zh-CN" sz="1100" dirty="0"/>
              <a:t>https://</a:t>
            </a:r>
            <a:r>
              <a:rPr lang="en-US" altLang="zh-CN" sz="1100" dirty="0" err="1"/>
              <a:t>savorjapan.com</a:t>
            </a:r>
            <a:r>
              <a:rPr lang="en-US" altLang="zh-CN" sz="1100" dirty="0"/>
              <a:t>/contents/discover-</a:t>
            </a:r>
            <a:r>
              <a:rPr lang="en-US" altLang="zh-CN" sz="1100" dirty="0" err="1"/>
              <a:t>oishii</a:t>
            </a:r>
            <a:r>
              <a:rPr lang="en-US" altLang="zh-CN" sz="1100" dirty="0"/>
              <a:t>-japan/the-complete-guide-to-nabe-a-staple-</a:t>
            </a:r>
            <a:r>
              <a:rPr lang="en-US" altLang="zh-CN" sz="1100" dirty="0" err="1"/>
              <a:t>japanese</a:t>
            </a:r>
            <a:r>
              <a:rPr lang="en-US" altLang="zh-CN" sz="1100" dirty="0"/>
              <a:t>-winter-food/</a:t>
            </a:r>
          </a:p>
          <a:p>
            <a:pPr marL="0" lvl="0" indent="0">
              <a:buNone/>
            </a:pPr>
            <a:endParaRPr lang="en-US" altLang="zh-CN" sz="1100" dirty="0"/>
          </a:p>
          <a:p>
            <a:pPr marL="0" lvl="0" indent="0">
              <a:buNone/>
            </a:pPr>
            <a:r>
              <a:rPr lang="en-US" altLang="zh-CN" sz="1100" dirty="0"/>
              <a:t>https://</a:t>
            </a:r>
            <a:r>
              <a:rPr lang="en-US" altLang="zh-CN" sz="1100" dirty="0" err="1"/>
              <a:t>en.wikipedia.org</a:t>
            </a:r>
            <a:r>
              <a:rPr lang="en-US" altLang="zh-CN" sz="1100" dirty="0"/>
              <a:t>/wiki/</a:t>
            </a:r>
            <a:r>
              <a:rPr lang="en-US" altLang="zh-CN" sz="1100" dirty="0" err="1"/>
              <a:t>Hot_pot</a:t>
            </a:r>
            <a:endParaRPr lang="en-US" altLang="zh-CN" sz="1100" dirty="0"/>
          </a:p>
          <a:p>
            <a:pPr marL="0" lvl="0" indent="0">
              <a:buNone/>
            </a:pPr>
            <a:endParaRPr lang="en-US" altLang="zh-CN" sz="1100" dirty="0"/>
          </a:p>
          <a:p>
            <a:pPr marL="0" lvl="0" indent="0">
              <a:buNone/>
            </a:pPr>
            <a:r>
              <a:rPr lang="en-US" altLang="zh-CN" sz="1100" dirty="0"/>
              <a:t>https://</a:t>
            </a:r>
            <a:r>
              <a:rPr lang="en-US" altLang="zh-CN" sz="1100" dirty="0" err="1"/>
              <a:t>frayedpassport.com</a:t>
            </a:r>
            <a:r>
              <a:rPr lang="en-US" altLang="zh-CN" sz="1100" dirty="0"/>
              <a:t>/all-about-hot-pot-history-styles-where-to-eat-it-recipes-more/</a:t>
            </a:r>
          </a:p>
          <a:p>
            <a:pPr marL="0" lvl="0" indent="0">
              <a:buNone/>
            </a:pPr>
            <a:endParaRPr lang="en-US" altLang="zh-CN" sz="1100" dirty="0"/>
          </a:p>
          <a:p>
            <a:pPr marL="0" indent="0">
              <a:buNone/>
            </a:pPr>
            <a:r>
              <a:rPr lang="en-US" altLang="zh-CN" sz="1100" dirty="0">
                <a:hlinkClick r:id="rId4"/>
              </a:rPr>
              <a:t>https://www.123rf.com/stock-photo/hotpot.html?sti=ma6h73n1upyu9fvfbz|</a:t>
            </a:r>
            <a:endParaRPr lang="en-US" altLang="zh-CN" sz="1100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Free licensed images taken from </a:t>
            </a:r>
            <a:r>
              <a:rPr lang="en-US" altLang="zh-CN" u="sng" dirty="0">
                <a:hlinkClick r:id="rId5"/>
              </a:rPr>
              <a:t>https://unsplash.com/</a:t>
            </a:r>
            <a:endParaRPr lang="en-US" altLang="zh-CN" sz="1100" dirty="0"/>
          </a:p>
          <a:p>
            <a:pPr marL="0" lvl="0" indent="0">
              <a:buNone/>
            </a:pPr>
            <a:endParaRPr lang="en-US" altLang="zh-CN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5"/>
          <p:cNvSpPr txBox="1">
            <a:spLocks noGrp="1"/>
          </p:cNvSpPr>
          <p:nvPr>
            <p:ph type="subTitle" idx="2"/>
          </p:nvPr>
        </p:nvSpPr>
        <p:spPr>
          <a:xfrm>
            <a:off x="2822913" y="1947954"/>
            <a:ext cx="3498300" cy="7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liyaoma@uvic.ca</a:t>
            </a:r>
            <a:endParaRPr lang="en-US" dirty="0"/>
          </a:p>
          <a:p>
            <a:pPr marL="0" lvl="0" indent="0"/>
            <a:r>
              <a:rPr lang="en-US" dirty="0" err="1"/>
              <a:t>leom-edu.opened.ca</a:t>
            </a:r>
            <a:endParaRPr dirty="0"/>
          </a:p>
        </p:txBody>
      </p:sp>
      <p:sp>
        <p:nvSpPr>
          <p:cNvPr id="851" name="Google Shape;851;p55"/>
          <p:cNvSpPr txBox="1"/>
          <p:nvPr/>
        </p:nvSpPr>
        <p:spPr>
          <a:xfrm>
            <a:off x="2959263" y="4201956"/>
            <a:ext cx="3225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Please keep this slide for attribution.</a:t>
            </a:r>
            <a:endParaRPr sz="1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3" name="Google Shape;863;p55"/>
          <p:cNvSpPr txBox="1">
            <a:spLocks noGrp="1"/>
          </p:cNvSpPr>
          <p:nvPr>
            <p:ph type="title"/>
          </p:nvPr>
        </p:nvSpPr>
        <p:spPr>
          <a:xfrm>
            <a:off x="2747386" y="921936"/>
            <a:ext cx="3648000" cy="8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al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92C35"/>
      </a:accent1>
      <a:accent2>
        <a:srgbClr val="475972"/>
      </a:accent2>
      <a:accent3>
        <a:srgbClr val="E9E2C9"/>
      </a:accent3>
      <a:accent4>
        <a:srgbClr val="FFDD6B"/>
      </a:accent4>
      <a:accent5>
        <a:srgbClr val="DCAE52"/>
      </a:accent5>
      <a:accent6>
        <a:srgbClr val="AF7132"/>
      </a:accent6>
      <a:hlink>
        <a:srgbClr val="DCAE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5417</TotalTime>
  <Words>371</Words>
  <Application>Microsoft Macintosh PowerPoint</Application>
  <PresentationFormat>全屏显示(16:9)</PresentationFormat>
  <Paragraphs>33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Abel</vt:lpstr>
      <vt:lpstr>Livvic</vt:lpstr>
      <vt:lpstr>Rubik Light</vt:lpstr>
      <vt:lpstr>Roboto Condensed Light</vt:lpstr>
      <vt:lpstr>Montserrat</vt:lpstr>
      <vt:lpstr>Arial</vt:lpstr>
      <vt:lpstr>Custal Project Proposal by Slidesgo</vt:lpstr>
      <vt:lpstr>Hotpot in Asia</vt:lpstr>
      <vt:lpstr>What is Hotpot?</vt:lpstr>
      <vt:lpstr>Brief History</vt:lpstr>
      <vt:lpstr>Hotpot in China</vt:lpstr>
      <vt:lpstr>Hotpot in Japan</vt:lpstr>
      <vt:lpstr>Hotpot in South Korea</vt:lpstr>
      <vt:lpstr>REFERENCES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 OF THIS TEMPLATE</dc:title>
  <cp:lastModifiedBy>Leo Ma</cp:lastModifiedBy>
  <cp:revision>14</cp:revision>
  <dcterms:modified xsi:type="dcterms:W3CDTF">2021-05-22T06:56:36Z</dcterms:modified>
</cp:coreProperties>
</file>